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185FEC-261A-037C-C4E6-F00D3430A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847646"/>
            <a:ext cx="8791575" cy="2387600"/>
          </a:xfrm>
        </p:spPr>
        <p:txBody>
          <a:bodyPr/>
          <a:lstStyle/>
          <a:p>
            <a:pPr algn="ctr"/>
            <a:r>
              <a:rPr lang="ru-RU" dirty="0"/>
              <a:t>Игра-</a:t>
            </a:r>
            <a:r>
              <a:rPr lang="ru-RU" dirty="0" err="1"/>
              <a:t>платформер</a:t>
            </a:r>
            <a:r>
              <a:rPr lang="ru-RU" dirty="0"/>
              <a:t> на </a:t>
            </a:r>
            <a:r>
              <a:rPr lang="en-US" dirty="0" err="1"/>
              <a:t>pygame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674F47-48DF-50B3-E6F4-AC8ECF5AA7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5426015"/>
            <a:ext cx="8791575" cy="1004977"/>
          </a:xfrm>
        </p:spPr>
        <p:txBody>
          <a:bodyPr/>
          <a:lstStyle/>
          <a:p>
            <a:r>
              <a:rPr lang="ru-RU" dirty="0" err="1"/>
              <a:t>Карабинцев</a:t>
            </a:r>
            <a:r>
              <a:rPr lang="ru-RU" dirty="0"/>
              <a:t> Юрий, Козодой Богдан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B37200F-860B-FA91-80C1-3C0E70C56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452" y="2008051"/>
            <a:ext cx="3526755" cy="198379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57F0DB9-6F84-1E52-A272-1DFE62954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766" y="1934385"/>
            <a:ext cx="4032862" cy="226416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6F5813-1D89-9487-4095-377B01509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137" y="1727441"/>
            <a:ext cx="3643808" cy="204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624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53C7E9-0B1B-812A-4A3C-C88D9E750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ru-RU" dirty="0"/>
              <a:t>Актуальность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1432C4-C934-1E30-B004-E02C6695E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660" y="1357800"/>
            <a:ext cx="11852695" cy="2895023"/>
          </a:xfrm>
        </p:spPr>
        <p:txBody>
          <a:bodyPr>
            <a:normAutofit/>
          </a:bodyPr>
          <a:lstStyle/>
          <a:p>
            <a:r>
              <a:rPr lang="ru-RU" sz="2000" dirty="0" err="1"/>
              <a:t>Платформер</a:t>
            </a:r>
            <a:r>
              <a:rPr lang="ru-RU" sz="2000" dirty="0"/>
              <a:t> – один из самых старых жанров видеоигр. Классические </a:t>
            </a:r>
            <a:r>
              <a:rPr lang="ru-RU" sz="2000" dirty="0" err="1"/>
              <a:t>платформеры</a:t>
            </a:r>
            <a:r>
              <a:rPr lang="ru-RU" sz="2000" dirty="0"/>
              <a:t> 90-ых годов по сей день вызывают восторг у игроков. Среди них </a:t>
            </a:r>
            <a:r>
              <a:rPr lang="en-US" sz="2000" dirty="0"/>
              <a:t>Mario, Mega Man, </a:t>
            </a:r>
            <a:r>
              <a:rPr lang="en-US" sz="2000" dirty="0" err="1"/>
              <a:t>Darkwing</a:t>
            </a:r>
            <a:r>
              <a:rPr lang="en-US" sz="2000" dirty="0"/>
              <a:t> Duck </a:t>
            </a:r>
            <a:r>
              <a:rPr lang="ru-RU" sz="2000" dirty="0"/>
              <a:t>и т.д. Но на данный момент жанр </a:t>
            </a:r>
            <a:r>
              <a:rPr lang="ru-RU" sz="2000" dirty="0" err="1"/>
              <a:t>платформеров</a:t>
            </a:r>
            <a:r>
              <a:rPr lang="ru-RU" sz="2000" dirty="0"/>
              <a:t> не так популярен, как раньше. Кроме того, существует не так много популярных видеоигр, основанных на разных интернет-мемах.</a:t>
            </a:r>
          </a:p>
          <a:p>
            <a:r>
              <a:rPr lang="ru-RU" sz="2000" dirty="0"/>
              <a:t>Мы решили создать новый </a:t>
            </a:r>
            <a:r>
              <a:rPr lang="ru-RU" sz="2000" dirty="0" err="1"/>
              <a:t>платформер</a:t>
            </a:r>
            <a:r>
              <a:rPr lang="ru-RU" sz="2000" dirty="0"/>
              <a:t>, который сохранит традиции старых </a:t>
            </a:r>
            <a:r>
              <a:rPr lang="ru-RU" sz="2000" dirty="0" err="1"/>
              <a:t>платформеров</a:t>
            </a:r>
            <a:r>
              <a:rPr lang="ru-RU" sz="2000" dirty="0"/>
              <a:t> и принесёт в этот жанр что-то новое. Наша видеоигра особенно интересна, так как в ней есть множество отсылок к мемам и фильмам.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01EBF0C-9E33-BC58-908A-2C6A8307F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535" y="4088920"/>
            <a:ext cx="4679829" cy="263240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78FEE9-7063-E96E-E840-962B00013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3431" y="4088920"/>
            <a:ext cx="4679830" cy="263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782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2506B7-27E4-1F27-4643-24EFD0D3D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75054"/>
            <a:ext cx="9905998" cy="1098138"/>
          </a:xfrm>
        </p:spPr>
        <p:txBody>
          <a:bodyPr/>
          <a:lstStyle/>
          <a:p>
            <a:pPr algn="ctr"/>
            <a:r>
              <a:rPr lang="ru-RU" dirty="0"/>
              <a:t>Цель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448EEB-B230-94ED-4018-2ABF3A414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751" y="1173191"/>
            <a:ext cx="9905999" cy="5365631"/>
          </a:xfrm>
        </p:spPr>
        <p:txBody>
          <a:bodyPr>
            <a:normAutofit/>
          </a:bodyPr>
          <a:lstStyle/>
          <a:p>
            <a:r>
              <a:rPr lang="ru-RU" dirty="0"/>
              <a:t>Цель – создание классического </a:t>
            </a:r>
            <a:r>
              <a:rPr lang="ru-RU" dirty="0" err="1"/>
              <a:t>платформера</a:t>
            </a:r>
            <a:r>
              <a:rPr lang="ru-RU" dirty="0"/>
              <a:t> с оригинальным сюжетом при помощи библиотеки </a:t>
            </a:r>
            <a:r>
              <a:rPr lang="en-US" dirty="0" err="1"/>
              <a:t>pygame</a:t>
            </a:r>
            <a:r>
              <a:rPr lang="ru-RU" dirty="0"/>
              <a:t>.</a:t>
            </a:r>
          </a:p>
          <a:p>
            <a:r>
              <a:rPr lang="ru-RU" dirty="0"/>
              <a:t>Задачи:</a:t>
            </a:r>
          </a:p>
          <a:p>
            <a:r>
              <a:rPr lang="ru-RU" dirty="0"/>
              <a:t>1) Разработка сюжета</a:t>
            </a:r>
          </a:p>
          <a:p>
            <a:r>
              <a:rPr lang="ru-RU" dirty="0"/>
              <a:t>2) Создание спрайтов</a:t>
            </a:r>
          </a:p>
          <a:p>
            <a:r>
              <a:rPr lang="ru-RU" dirty="0"/>
              <a:t>3) Программирование главного героя</a:t>
            </a:r>
          </a:p>
          <a:p>
            <a:r>
              <a:rPr lang="ru-RU" dirty="0"/>
              <a:t>4) Создание карты уровней</a:t>
            </a:r>
          </a:p>
          <a:p>
            <a:r>
              <a:rPr lang="ru-RU" dirty="0"/>
              <a:t>5) Программирование врагов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09617A5-413E-EF58-DD50-09A57367BDD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D23735-803E-17C2-F4AE-BA924C058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4310" y="2424022"/>
            <a:ext cx="4001946" cy="375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14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0F4184-16F5-C11F-3D0E-3AFC28E49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30330"/>
            <a:ext cx="9905998" cy="1193028"/>
          </a:xfrm>
        </p:spPr>
        <p:txBody>
          <a:bodyPr/>
          <a:lstStyle/>
          <a:p>
            <a:pPr algn="ctr"/>
            <a:r>
              <a:rPr lang="ru-RU" dirty="0"/>
              <a:t>Сюжет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E14C67-F380-9FB7-EE6E-56FD489A7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449" y="1274843"/>
            <a:ext cx="11731924" cy="3541714"/>
          </a:xfrm>
        </p:spPr>
        <p:txBody>
          <a:bodyPr/>
          <a:lstStyle/>
          <a:p>
            <a:r>
              <a:rPr lang="ru-RU" dirty="0"/>
              <a:t>Главный герой – Зелёный Слоник, инопланетное существо. Он находится в зоопарке и понимает, что не может там жить. Слоник чувствует зов родной планеты и убегает из зоопарка, а затем – из города. Игрок, проходя игру за слона, выбирается их зоопарка и города и помогает слону добраться до летающей тарелки, чтобы улететь на родную планету.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BC0D07-5A68-579D-4337-2B4999177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011" y="3528204"/>
            <a:ext cx="2909978" cy="277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62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B7A11E-82FC-828B-7FC9-EF46088F9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52692"/>
            <a:ext cx="9905998" cy="1478570"/>
          </a:xfrm>
        </p:spPr>
        <p:txBody>
          <a:bodyPr/>
          <a:lstStyle/>
          <a:p>
            <a:pPr algn="ctr"/>
            <a:r>
              <a:rPr lang="ru-RU" dirty="0"/>
              <a:t>Создание спрайтов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41162B-0DE1-6659-FA9B-0B8C78166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59373"/>
            <a:ext cx="9905999" cy="2020589"/>
          </a:xfrm>
        </p:spPr>
        <p:txBody>
          <a:bodyPr/>
          <a:lstStyle/>
          <a:p>
            <a:r>
              <a:rPr lang="ru-RU" dirty="0"/>
              <a:t>Спрайты рисовались в стиле 90-ых годов – довольно просто, без подробной детализации. Все спрайты выглядят довольно комично, т.к. сама игра наполнена юмором и отсылками. Спрайты создавались в программе </a:t>
            </a:r>
            <a:r>
              <a:rPr lang="en-US" dirty="0"/>
              <a:t>Paint</a:t>
            </a:r>
            <a:r>
              <a:rPr lang="ru-RU" dirty="0"/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BEDAAC1-046B-1701-1051-EBADE14C4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10" y="3690974"/>
            <a:ext cx="3444788" cy="205189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3410670-8781-DF22-33C8-1A38AB268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098" y="3419562"/>
            <a:ext cx="2867425" cy="313416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5D40B7D-2A63-43E5-B7D9-9BE1F3DD9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0455" y="3009233"/>
            <a:ext cx="2535435" cy="343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39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71F18F-9391-8929-EB5D-BE95D3F1B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Трудности в разработке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3326BB-C1B3-EEBD-6A8D-FCF24CA11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70" y="2778575"/>
            <a:ext cx="4536252" cy="2560787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E199A0D-719D-D8FC-6B99-878435330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572" y="2778575"/>
            <a:ext cx="4996658" cy="256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70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69F810-8E9B-7A3D-DC9B-01875C6C1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69944"/>
            <a:ext cx="9905998" cy="1478570"/>
          </a:xfrm>
        </p:spPr>
        <p:txBody>
          <a:bodyPr/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4AB0E2-A8EE-13FD-5807-2C3F6FF38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367" y="1658143"/>
            <a:ext cx="11177108" cy="3541714"/>
          </a:xfrm>
        </p:spPr>
        <p:txBody>
          <a:bodyPr>
            <a:normAutofit/>
          </a:bodyPr>
          <a:lstStyle/>
          <a:p>
            <a:r>
              <a:rPr lang="ru-RU" sz="2000" dirty="0"/>
              <a:t>По итогу работы над проектом был разработан небольшой оригинальный </a:t>
            </a:r>
            <a:r>
              <a:rPr lang="ru-RU" sz="2000" dirty="0" err="1"/>
              <a:t>платформер</a:t>
            </a:r>
            <a:r>
              <a:rPr lang="ru-RU" sz="2000" dirty="0"/>
              <a:t>. </a:t>
            </a:r>
            <a:r>
              <a:rPr lang="ru-RU" sz="2000" dirty="0" err="1"/>
              <a:t>Платформер</a:t>
            </a:r>
            <a:r>
              <a:rPr lang="ru-RU" sz="2000" dirty="0"/>
              <a:t> состоит из двух уровней. Игрок может управлять слоном при помощи стрелок и пробела. </a:t>
            </a:r>
          </a:p>
          <a:p>
            <a:r>
              <a:rPr lang="ru-RU" sz="2000" dirty="0"/>
              <a:t>Игра получилась необычной и интересной в плане спрайтов персонажей и отсылок.</a:t>
            </a:r>
          </a:p>
          <a:p>
            <a:r>
              <a:rPr lang="ru-RU" sz="2000" dirty="0"/>
              <a:t>Словом, поставленные задачи были выполнены.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C4D1D4E-B4D5-A6F5-8F8F-0AD9FAC93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411" y="3847383"/>
            <a:ext cx="5334000" cy="284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047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B5EAE9-7DCC-0277-7694-CDDB7E048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6427"/>
            <a:ext cx="9905998" cy="1478570"/>
          </a:xfrm>
        </p:spPr>
        <p:txBody>
          <a:bodyPr/>
          <a:lstStyle/>
          <a:p>
            <a:pPr algn="ctr"/>
            <a:r>
              <a:rPr lang="ru-RU" dirty="0"/>
              <a:t>Перспективы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E1B0E0-226D-91B8-3939-20B2FDEF9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291954"/>
            <a:ext cx="9905999" cy="3541714"/>
          </a:xfrm>
        </p:spPr>
        <p:txBody>
          <a:bodyPr>
            <a:normAutofit/>
          </a:bodyPr>
          <a:lstStyle/>
          <a:p>
            <a:r>
              <a:rPr lang="ru-RU" sz="2000" dirty="0"/>
              <a:t>Данный проект весьма перспективен. В дальнейшем обязательно будут разработаны боссы, существующие тактики будут усовершенствованы. Кроме того, будет добавлено больше анимации в игру. Возможно, что когда-нибудь эта игра будет выложена в интернет: она может стать успешной, ведь это репродукция старых игр с новыми персонажами и идеями.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4FBCCD-F236-E1B5-3757-832614CFA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497" y="3493608"/>
            <a:ext cx="4764657" cy="26801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45B733-95EE-384E-DA7B-D795B51E5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9706" y="3493608"/>
            <a:ext cx="4768618" cy="26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085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55</TotalTime>
  <Words>359</Words>
  <Application>Microsoft Office PowerPoint</Application>
  <PresentationFormat>Широкоэкранный</PresentationFormat>
  <Paragraphs>24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Tw Cen MT</vt:lpstr>
      <vt:lpstr>Контур</vt:lpstr>
      <vt:lpstr>Игра-платформер на pygame</vt:lpstr>
      <vt:lpstr>Актуальность проекта</vt:lpstr>
      <vt:lpstr>Цель и задачи</vt:lpstr>
      <vt:lpstr>Сюжет игры</vt:lpstr>
      <vt:lpstr>Создание спрайтов</vt:lpstr>
      <vt:lpstr>Трудности в разработке</vt:lpstr>
      <vt:lpstr>Заключение</vt:lpstr>
      <vt:lpstr>Перспективы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Игра-платформер на pygame</dc:title>
  <dc:creator>galery Mvideo</dc:creator>
  <cp:lastModifiedBy>galery Mvideo</cp:lastModifiedBy>
  <cp:revision>4</cp:revision>
  <dcterms:created xsi:type="dcterms:W3CDTF">2022-12-29T15:55:51Z</dcterms:created>
  <dcterms:modified xsi:type="dcterms:W3CDTF">2023-01-16T08:12:23Z</dcterms:modified>
</cp:coreProperties>
</file>

<file path=docProps/thumbnail.jpeg>
</file>